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5" r:id="rId2"/>
    <p:sldMasterId id="2147483707" r:id="rId3"/>
  </p:sldMasterIdLst>
  <p:notesMasterIdLst>
    <p:notesMasterId r:id="rId25"/>
  </p:notesMasterIdLst>
  <p:sldIdLst>
    <p:sldId id="289" r:id="rId4"/>
    <p:sldId id="288" r:id="rId5"/>
    <p:sldId id="287" r:id="rId6"/>
    <p:sldId id="266" r:id="rId7"/>
    <p:sldId id="284" r:id="rId8"/>
    <p:sldId id="283" r:id="rId9"/>
    <p:sldId id="277" r:id="rId10"/>
    <p:sldId id="265" r:id="rId11"/>
    <p:sldId id="264" r:id="rId12"/>
    <p:sldId id="279" r:id="rId13"/>
    <p:sldId id="259" r:id="rId14"/>
    <p:sldId id="257" r:id="rId15"/>
    <p:sldId id="268" r:id="rId16"/>
    <p:sldId id="269" r:id="rId17"/>
    <p:sldId id="270" r:id="rId18"/>
    <p:sldId id="271" r:id="rId19"/>
    <p:sldId id="280" r:id="rId20"/>
    <p:sldId id="282" r:id="rId21"/>
    <p:sldId id="267" r:id="rId22"/>
    <p:sldId id="281" r:id="rId23"/>
    <p:sldId id="285" r:id="rId24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FFFF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AF606853-7671-496A-8E4F-DF71F8EC918B}" styleName="Темный стиль 1 —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Темный стиль 1 —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Темный стиль 2 —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Темный стиль 2 —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72" autoAdjust="0"/>
    <p:restoredTop sz="94660"/>
  </p:normalViewPr>
  <p:slideViewPr>
    <p:cSldViewPr snapToGrid="0">
      <p:cViewPr varScale="1">
        <p:scale>
          <a:sx n="68" d="100"/>
          <a:sy n="68" d="100"/>
        </p:scale>
        <p:origin x="130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6" d="100"/>
        <a:sy n="4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3319E9-41B4-4931-BFEB-E18DAA6B2E70}" type="datetimeFigureOut">
              <a:rPr lang="ru-RU" smtClean="0"/>
              <a:t>18.12.2017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533408-A113-430A-9D25-5C2967D40F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3621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064467-6C73-468F-94B5-3781DB00C28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3154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064467-6C73-468F-94B5-3781DB00C28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5791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0619C3-3693-4435-B553-7F6FC156B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B5A44C-3897-4591-991F-06F8BB0375D1}" type="datetimeFigureOut">
              <a:rPr lang="ru-RU"/>
              <a:pPr>
                <a:defRPr/>
              </a:pPr>
              <a:t>18.12.2017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2EF2A0-1ADF-4F10-BE95-A96BA9586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4EBD81-C9AA-4D7C-9A70-52F0AB2D9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BAD298-3C7C-4674-86FB-B4516094C2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3721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75364D-7089-44A7-B2C8-AE9856203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D9A6FF-837C-4C3E-95C4-ED2CD70ECD7B}" type="datetimeFigureOut">
              <a:rPr lang="ru-RU"/>
              <a:pPr>
                <a:defRPr/>
              </a:pPr>
              <a:t>18.12.2017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543A2-00E2-49C6-ADF2-F4E60924A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8CE4F5-B783-4EB5-8BF5-48AF33000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52AEC-1564-4B8D-9737-A050113C37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5363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62A0B6-8AFF-4040-86AB-78B355E6C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9608AE-BA69-4D90-8C36-70F139D2FBEE}" type="datetimeFigureOut">
              <a:rPr lang="ru-RU"/>
              <a:pPr>
                <a:defRPr/>
              </a:pPr>
              <a:t>18.12.2017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36903-F7DB-44A7-9A50-1B2CFED06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963A5F-6B56-4D4C-9B4C-64C5B95FB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253CCE-C70F-4B0E-AAC8-F3C6706C66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47970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1494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9230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12460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63029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98588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99531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02708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3563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279297-3281-4AE7-B4C6-68CC7A5D2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D7E590-04BD-4D96-8573-D690FDA82C7B}" type="datetimeFigureOut">
              <a:rPr lang="ru-RU"/>
              <a:pPr>
                <a:defRPr/>
              </a:pPr>
              <a:t>18.12.2017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1CEF25-D917-47E9-A4A2-A8DBCC43E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4F1B3-DB23-4E96-B54D-DBB542C65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2A32AB-C467-403C-ACA4-D1547875F6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40681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96229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29561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8812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B11726-A2F9-47CB-8EC3-55F6FD7D1BA6}" type="datetimeFigureOut">
              <a:rPr lang="ru-RU" smtClean="0"/>
              <a:pPr>
                <a:defRPr/>
              </a:pPr>
              <a:t>18.12.2017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C1BF58-EF4C-4631-B3C7-46AEE07D4ED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3263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091115-9E01-4F02-AA5F-50078444D2B8}" type="datetimeFigureOut">
              <a:rPr lang="ru-RU" smtClean="0"/>
              <a:pPr>
                <a:defRPr/>
              </a:pPr>
              <a:t>18.12.2017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89043D-2DC3-4FF2-9625-9026AADD3E6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3393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63334D-EDCA-487A-9764-9394EB4EDB73}" type="datetimeFigureOut">
              <a:rPr lang="ru-RU" smtClean="0"/>
              <a:pPr>
                <a:defRPr/>
              </a:pPr>
              <a:t>18.12.2017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A9553F-8DFB-4A72-85D9-0782A264AA6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85066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A43FE9-0B15-4D27-881C-3F264985F171}" type="datetimeFigureOut">
              <a:rPr lang="ru-RU" smtClean="0"/>
              <a:pPr>
                <a:defRPr/>
              </a:pPr>
              <a:t>18.12.2017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C23710-6A82-4C02-8AAF-9A8C7BC5F39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2941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5DF169-421E-4BF4-88ED-8C175D32E3E9}" type="datetimeFigureOut">
              <a:rPr lang="ru-RU" smtClean="0"/>
              <a:pPr>
                <a:defRPr/>
              </a:pPr>
              <a:t>18.12.2017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74BCC3-200B-4A8C-86A9-2AC96152464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0635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B316FC-E99C-43FE-9653-B7717ACA210A}" type="datetimeFigureOut">
              <a:rPr lang="ru-RU" smtClean="0"/>
              <a:pPr>
                <a:defRPr/>
              </a:pPr>
              <a:t>18.12.2017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01592E-EE87-4471-AF52-75C46607B30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4107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7CE771-A722-426A-9547-03F4C6E67CCF}" type="datetimeFigureOut">
              <a:rPr lang="ru-RU" smtClean="0"/>
              <a:pPr>
                <a:defRPr/>
              </a:pPr>
              <a:t>18.12.2017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F446A3-78E2-4D2A-8908-237ED424E19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8481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077BED-E483-4573-9C4C-E0CA8D79E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943C56-F4A3-44D3-8B24-AD0C0BE9FDB4}" type="datetimeFigureOut">
              <a:rPr lang="ru-RU"/>
              <a:pPr>
                <a:defRPr/>
              </a:pPr>
              <a:t>18.12.2017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71E7D7-25C5-463D-9C77-E912FF51B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631692-E4D9-4774-8269-1BDC69FB4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31D69-97EE-4D0A-B65E-E8A73DC4FD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4404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A56FBEE-76E0-4E74-99F5-60B0D48DD50F}" type="datetimeFigureOut">
              <a:rPr lang="ru-RU" smtClean="0"/>
              <a:pPr>
                <a:defRPr/>
              </a:pPr>
              <a:t>18.12.2017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FB14B2-BF5E-4404-AB3D-59ADA3592E5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7575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F0E90EB-101C-4662-9E3D-DF0E31B00DC1}" type="datetimeFigureOut">
              <a:rPr lang="ru-RU" smtClean="0"/>
              <a:pPr>
                <a:defRPr/>
              </a:pPr>
              <a:t>18.12.2017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F706AA-3827-4AF3-A9B8-5C11BC59961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63943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3C6E07-3933-40EC-A0FB-8DC976F8CF35}" type="datetimeFigureOut">
              <a:rPr lang="ru-RU" smtClean="0"/>
              <a:pPr>
                <a:defRPr/>
              </a:pPr>
              <a:t>18.12.2017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CB2540-3A59-47E8-8B0C-9AA851DEE18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92889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3C6E07-3933-40EC-A0FB-8DC976F8CF35}" type="datetimeFigureOut">
              <a:rPr lang="ru-RU" smtClean="0"/>
              <a:pPr>
                <a:defRPr/>
              </a:pPr>
              <a:t>18.12.2017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CB2540-3A59-47E8-8B0C-9AA851DEE18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865666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3C6E07-3933-40EC-A0FB-8DC976F8CF35}" type="datetimeFigureOut">
              <a:rPr lang="ru-RU" smtClean="0"/>
              <a:pPr>
                <a:defRPr/>
              </a:pPr>
              <a:t>18.12.2017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CB2540-3A59-47E8-8B0C-9AA851DEE18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6350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3C6E07-3933-40EC-A0FB-8DC976F8CF35}" type="datetimeFigureOut">
              <a:rPr lang="ru-RU" smtClean="0"/>
              <a:pPr>
                <a:defRPr/>
              </a:pPr>
              <a:t>18.12.2017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CB2540-3A59-47E8-8B0C-9AA851DEE18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285249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3C6E07-3933-40EC-A0FB-8DC976F8CF35}" type="datetimeFigureOut">
              <a:rPr lang="ru-RU" smtClean="0"/>
              <a:pPr>
                <a:defRPr/>
              </a:pPr>
              <a:t>18.12.2017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CB2540-3A59-47E8-8B0C-9AA851DEE18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49263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AE4B4B-2263-4AF5-9D87-524302B95112}" type="datetimeFigureOut">
              <a:rPr lang="ru-RU" smtClean="0"/>
              <a:pPr>
                <a:defRPr/>
              </a:pPr>
              <a:t>18.12.2017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D5FE29-14A4-4540-B403-16A3010296C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89166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645D23-7A83-4DF9-8285-8D12A62D42B4}" type="datetimeFigureOut">
              <a:rPr lang="ru-RU" smtClean="0"/>
              <a:pPr>
                <a:defRPr/>
              </a:pPr>
              <a:t>18.12.2017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F21F07-B344-4031-858D-2D525F40982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5378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A438905-2414-4EDF-BC88-3EA56FE84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70311A-C9B6-4C96-8039-DE143847F3F9}" type="datetimeFigureOut">
              <a:rPr lang="ru-RU"/>
              <a:pPr>
                <a:defRPr/>
              </a:pPr>
              <a:t>18.12.2017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51E8F1D-B4FB-4D0E-9DB4-83777939D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26C6896-EF3C-412D-BCC1-7D8280B9F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4F0C49-D0C6-4672-A816-0EA47373D9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8815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B727F35-337A-44AA-B326-67B5C3AE9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91276-0B9F-4201-9247-AA51236DAF5E}" type="datetimeFigureOut">
              <a:rPr lang="ru-RU"/>
              <a:pPr>
                <a:defRPr/>
              </a:pPr>
              <a:t>18.12.2017</a:t>
            </a:fld>
            <a:endParaRPr lang="ru-R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F20929E-531D-4CCE-A9FE-B3819195B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5595907-4451-4F04-AFDC-664A6BD13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0AFE3F-4533-4195-939C-83ACC0853E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3343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EE0BADB-A884-43CB-B0CB-BD59D334A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170E6E-FED7-4920-A78B-ED3BF8446A81}" type="datetimeFigureOut">
              <a:rPr lang="ru-RU"/>
              <a:pPr>
                <a:defRPr/>
              </a:pPr>
              <a:t>18.12.2017</a:t>
            </a:fld>
            <a:endParaRPr lang="ru-R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C9E410D-5675-413F-8D1A-FD3D98B2E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3F85240-4743-4551-B331-F439D9E60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EAEF67-4A89-47E3-ACEC-EFEC436C90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3570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7302E09-32C9-4721-9A79-B0A638F96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16C5DE-ABA8-4B89-A337-487BE1392A69}" type="datetimeFigureOut">
              <a:rPr lang="ru-RU"/>
              <a:pPr>
                <a:defRPr/>
              </a:pPr>
              <a:t>18.12.2017</a:t>
            </a:fld>
            <a:endParaRPr lang="ru-R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88E72D3-8AA1-4565-B87C-F6C175E3A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3D22D70-EEA0-434A-831C-62941B8E9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1DA237-C3F2-4A60-8064-7A32752328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6457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16E21EB-DAC7-4104-8E02-6784ADD30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7FF1E4-C92F-4650-9969-63A77302D3A0}" type="datetimeFigureOut">
              <a:rPr lang="ru-RU"/>
              <a:pPr>
                <a:defRPr/>
              </a:pPr>
              <a:t>18.12.2017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3712D5B-FA25-4A3F-80CA-135C0BA6F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6DE5609-38F7-439F-9FCA-58CF93787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86F38B-91B5-4E5C-AF01-925A57BE9C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188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9B727FD-D054-4FC4-8E84-0B14B49D3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5793D-2B16-4D10-9C7D-7085F1CEE23C}" type="datetimeFigureOut">
              <a:rPr lang="ru-RU"/>
              <a:pPr>
                <a:defRPr/>
              </a:pPr>
              <a:t>18.12.2017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AB4076C-45C8-427F-8575-0EC89D4D7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0969430-1BCA-4BC2-8DD4-1C2900DC0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2C871A-7946-4BA9-9BF6-590E4525B7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5165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6793C19B-1915-4C02-ACAA-4C21EEABA2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D9491DC0-894E-4CE3-9237-0341FA43B7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765BFD-93A1-43D9-8F77-973B45AD92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758387B-4232-43E1-BB54-20EC305143A1}" type="datetimeFigureOut">
              <a:rPr lang="ru-RU"/>
              <a:pPr>
                <a:defRPr/>
              </a:pPr>
              <a:t>18.12.2017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272CAD-C50E-4267-B9D5-E5B145D3B5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F19132-3555-4234-9FE8-33CD9B2C4C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B11ECEA-45F6-45F6-993E-F9127CF472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6444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758387B-4232-43E1-BB54-20EC305143A1}" type="datetimeFigureOut">
              <a:rPr lang="ru-RU" smtClean="0"/>
              <a:pPr>
                <a:defRPr/>
              </a:pPr>
              <a:t>18.12.2017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EB11ECEA-45F6-45F6-993E-F9127CF4725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4071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2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media" Target="../media/media5.mp3"/><Relationship Id="rId11" Type="http://schemas.openxmlformats.org/officeDocument/2006/relationships/image" Target="../media/image21.jpeg"/><Relationship Id="rId5" Type="http://schemas.microsoft.com/office/2007/relationships/media" Target="../media/media4.mp3"/><Relationship Id="rId10" Type="http://schemas.openxmlformats.org/officeDocument/2006/relationships/image" Target="../media/image20.jpeg"/><Relationship Id="rId4" Type="http://schemas.microsoft.com/office/2007/relationships/media" Target="../media/media3.mp3"/><Relationship Id="rId9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Мои документы\Мои рисунки\ccc43e7ffc9796423d208363d71301e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74"/>
          <a:stretch/>
        </p:blipFill>
        <p:spPr bwMode="auto">
          <a:xfrm>
            <a:off x="-36512" y="-112542"/>
            <a:ext cx="9289032" cy="69705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16380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Рисунок 4">
            <a:extLst>
              <a:ext uri="{FF2B5EF4-FFF2-40B4-BE49-F238E27FC236}">
                <a16:creationId xmlns:a16="http://schemas.microsoft.com/office/drawing/2014/main" id="{5EE0E8EC-77D6-4C79-B1A6-AA33E8830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Управляющая кнопка: далее 1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917B036-1020-4798-A8D7-622B5328497F}"/>
              </a:ext>
            </a:extLst>
          </p:cNvPr>
          <p:cNvSpPr/>
          <p:nvPr/>
        </p:nvSpPr>
        <p:spPr>
          <a:xfrm>
            <a:off x="7732713" y="5830888"/>
            <a:ext cx="698500" cy="520700"/>
          </a:xfrm>
          <a:prstGeom prst="actionButtonForwardNext">
            <a:avLst/>
          </a:prstGeom>
          <a:solidFill>
            <a:srgbClr val="FF66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2" descr="Картинки по запросу МИР ПРАВО БАЙ">
            <a:extLst>
              <a:ext uri="{FF2B5EF4-FFF2-40B4-BE49-F238E27FC236}">
                <a16:creationId xmlns:a16="http://schemas.microsoft.com/office/drawing/2014/main" id="{0B53A4EC-C275-435A-B856-196C7958A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r="53761" b="49918"/>
          <a:stretch>
            <a:fillRect/>
          </a:stretch>
        </p:blipFill>
        <p:spPr bwMode="auto">
          <a:xfrm>
            <a:off x="1903413" y="606425"/>
            <a:ext cx="4230687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Картинки по запросу МИР ПРАВО БАЙ">
            <a:extLst>
              <a:ext uri="{FF2B5EF4-FFF2-40B4-BE49-F238E27FC236}">
                <a16:creationId xmlns:a16="http://schemas.microsoft.com/office/drawing/2014/main" id="{62990D25-614C-4FD0-8173-85D2E527F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" t="51122" r="53435" b="832"/>
          <a:stretch>
            <a:fillRect/>
          </a:stretch>
        </p:blipFill>
        <p:spPr bwMode="auto">
          <a:xfrm>
            <a:off x="1903413" y="2884488"/>
            <a:ext cx="4230687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4">
            <a:extLst>
              <a:ext uri="{FF2B5EF4-FFF2-40B4-BE49-F238E27FC236}">
                <a16:creationId xmlns:a16="http://schemas.microsoft.com/office/drawing/2014/main" id="{14BADB37-503E-457B-9CB5-7F9A035B4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Управляющая кнопка: далее 1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0D164A9-66BA-4FB0-A521-0BA08869058F}"/>
              </a:ext>
            </a:extLst>
          </p:cNvPr>
          <p:cNvSpPr/>
          <p:nvPr/>
        </p:nvSpPr>
        <p:spPr>
          <a:xfrm>
            <a:off x="7732713" y="5830888"/>
            <a:ext cx="698500" cy="520700"/>
          </a:xfrm>
          <a:prstGeom prst="actionButtonForwardNext">
            <a:avLst/>
          </a:prstGeom>
          <a:solidFill>
            <a:srgbClr val="FF66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1C301A4-5BE0-4391-8AEB-0D6B16AD448C}"/>
              </a:ext>
            </a:extLst>
          </p:cNvPr>
          <p:cNvSpPr/>
          <p:nvPr/>
        </p:nvSpPr>
        <p:spPr>
          <a:xfrm>
            <a:off x="1595496" y="576263"/>
            <a:ext cx="6291146" cy="53553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685800" indent="-685800" algn="ctr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ru-RU" sz="5400" b="1" dirty="0">
                <a:ln w="0"/>
                <a:solidFill>
                  <a:srgbClr val="FF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Площадь истории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5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5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5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5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36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0"/>
                <a:solidFill>
                  <a:srgbClr val="FF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Раз, два, три, ответ ищи!</a:t>
            </a:r>
          </a:p>
        </p:txBody>
      </p:sp>
      <p:pic>
        <p:nvPicPr>
          <p:cNvPr id="5" name="Рисунок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76" t="25795" r="-1249" b="37955"/>
          <a:stretch/>
        </p:blipFill>
        <p:spPr>
          <a:xfrm rot="16200000">
            <a:off x="2897922" y="489684"/>
            <a:ext cx="3846616" cy="5822966"/>
          </a:xfrm>
          <a:prstGeom prst="roundRect">
            <a:avLst>
              <a:gd name="adj" fmla="val 16667"/>
            </a:avLst>
          </a:prstGeom>
          <a:ln w="38100">
            <a:solidFill>
              <a:srgbClr val="FF00FF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A603AB"/>
            </a:gs>
            <a:gs pos="14999">
              <a:srgbClr val="7030A0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7030A0"/>
            </a:gs>
            <a:gs pos="100000">
              <a:srgbClr val="A603AB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11">
            <a:extLst>
              <a:ext uri="{FF2B5EF4-FFF2-40B4-BE49-F238E27FC236}">
                <a16:creationId xmlns:a16="http://schemas.microsoft.com/office/drawing/2014/main" id="{5BD9F1F5-80EF-4894-B1DD-56177C4BE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35F17CB5-032B-47AF-98CE-9C3BA96E6A1B}"/>
              </a:ext>
            </a:extLst>
          </p:cNvPr>
          <p:cNvSpPr/>
          <p:nvPr/>
        </p:nvSpPr>
        <p:spPr>
          <a:xfrm>
            <a:off x="1226488" y="579437"/>
            <a:ext cx="7056784" cy="1650999"/>
          </a:xfrm>
          <a:prstGeom prst="roundRect">
            <a:avLst/>
          </a:prstGeom>
          <a:ln w="76200">
            <a:solidFill>
              <a:srgbClr val="FF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bg1"/>
                </a:solidFill>
              </a:rPr>
              <a:t>Первые письменные законы в Киевской Руси были объединены </a:t>
            </a:r>
            <a:r>
              <a:rPr lang="be-BY" sz="3200" b="1" dirty="0">
                <a:solidFill>
                  <a:schemeClr val="bg1"/>
                </a:solidFill>
              </a:rPr>
              <a:t>в книге, которая называлась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9AD9BBA-0103-46AB-B4EB-71B11AC49E8F}"/>
              </a:ext>
            </a:extLst>
          </p:cNvPr>
          <p:cNvSpPr/>
          <p:nvPr/>
        </p:nvSpPr>
        <p:spPr>
          <a:xfrm>
            <a:off x="2285578" y="2497087"/>
            <a:ext cx="5688632" cy="648072"/>
          </a:xfrm>
          <a:prstGeom prst="rect">
            <a:avLst/>
          </a:prstGeom>
          <a:solidFill>
            <a:srgbClr val="FFFF0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e-BY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а) Руский закон</a:t>
            </a:r>
            <a:endParaRPr lang="ru-RU" sz="32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5817394-22BE-4694-B09B-38ECE7E8804C}"/>
              </a:ext>
            </a:extLst>
          </p:cNvPr>
          <p:cNvSpPr/>
          <p:nvPr/>
        </p:nvSpPr>
        <p:spPr>
          <a:xfrm>
            <a:off x="2285578" y="3306838"/>
            <a:ext cx="5688632" cy="648072"/>
          </a:xfrm>
          <a:prstGeom prst="rect">
            <a:avLst/>
          </a:prstGeom>
          <a:solidFill>
            <a:srgbClr val="FFFF0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б) Правда русская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D148DFD-137F-492C-8ED7-27D5C3221F68}"/>
              </a:ext>
            </a:extLst>
          </p:cNvPr>
          <p:cNvSpPr/>
          <p:nvPr/>
        </p:nvSpPr>
        <p:spPr>
          <a:xfrm>
            <a:off x="2285578" y="4133174"/>
            <a:ext cx="5688632" cy="648072"/>
          </a:xfrm>
          <a:prstGeom prst="rect">
            <a:avLst/>
          </a:prstGeom>
          <a:solidFill>
            <a:srgbClr val="FFFF0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в) </a:t>
            </a:r>
            <a:r>
              <a:rPr lang="ru-RU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Русская правда</a:t>
            </a:r>
            <a:endParaRPr lang="ru-RU" sz="32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7471C8B-4E7D-4990-B944-36C05BB041B9}"/>
              </a:ext>
            </a:extLst>
          </p:cNvPr>
          <p:cNvSpPr/>
          <p:nvPr/>
        </p:nvSpPr>
        <p:spPr>
          <a:xfrm>
            <a:off x="2285578" y="4945098"/>
            <a:ext cx="5688632" cy="648072"/>
          </a:xfrm>
          <a:prstGeom prst="rect">
            <a:avLst/>
          </a:prstGeom>
          <a:solidFill>
            <a:srgbClr val="FFFF0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г) Киевская правда</a:t>
            </a:r>
          </a:p>
        </p:txBody>
      </p:sp>
      <p:sp>
        <p:nvSpPr>
          <p:cNvPr id="14" name="Управляющая кнопка: далее 1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2F630E6F-593D-44CF-9621-9E6F199D56AE}"/>
              </a:ext>
            </a:extLst>
          </p:cNvPr>
          <p:cNvSpPr/>
          <p:nvPr/>
        </p:nvSpPr>
        <p:spPr>
          <a:xfrm>
            <a:off x="7747000" y="5756275"/>
            <a:ext cx="698500" cy="522288"/>
          </a:xfrm>
          <a:prstGeom prst="actionButtonForwardNext">
            <a:avLst/>
          </a:prstGeom>
          <a:solidFill>
            <a:srgbClr val="FF66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prstClr val="white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A603AB"/>
            </a:gs>
            <a:gs pos="14999">
              <a:srgbClr val="7030A0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7030A0"/>
            </a:gs>
            <a:gs pos="100000">
              <a:srgbClr val="A603AB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11">
            <a:extLst>
              <a:ext uri="{FF2B5EF4-FFF2-40B4-BE49-F238E27FC236}">
                <a16:creationId xmlns:a16="http://schemas.microsoft.com/office/drawing/2014/main" id="{902C32E2-D344-426D-80ED-EE30F8A74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23E18BD1-EFBE-40E3-B82F-330B674D33C2}"/>
              </a:ext>
            </a:extLst>
          </p:cNvPr>
          <p:cNvSpPr/>
          <p:nvPr/>
        </p:nvSpPr>
        <p:spPr>
          <a:xfrm>
            <a:off x="1226488" y="883988"/>
            <a:ext cx="7056784" cy="1346448"/>
          </a:xfrm>
          <a:prstGeom prst="roundRect">
            <a:avLst/>
          </a:prstGeom>
          <a:ln w="76200">
            <a:solidFill>
              <a:srgbClr val="FF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bg1"/>
                </a:solidFill>
              </a:rPr>
              <a:t>Эти законы подготовил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B65EE7B-FA70-459E-84E5-3B2FE36819BD}"/>
              </a:ext>
            </a:extLst>
          </p:cNvPr>
          <p:cNvSpPr/>
          <p:nvPr/>
        </p:nvSpPr>
        <p:spPr>
          <a:xfrm>
            <a:off x="2285380" y="2534106"/>
            <a:ext cx="5873881" cy="648072"/>
          </a:xfrm>
          <a:prstGeom prst="rect">
            <a:avLst/>
          </a:prstGeom>
          <a:solidFill>
            <a:srgbClr val="FFFF0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а) </a:t>
            </a:r>
            <a:r>
              <a:rPr lang="ru-RU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Ефросинья Полоцкая</a:t>
            </a:r>
            <a:endParaRPr lang="ru-RU" sz="32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7C903DE-D14D-42A8-A4ED-371118F1F639}"/>
              </a:ext>
            </a:extLst>
          </p:cNvPr>
          <p:cNvSpPr/>
          <p:nvPr/>
        </p:nvSpPr>
        <p:spPr>
          <a:xfrm>
            <a:off x="2285577" y="3306838"/>
            <a:ext cx="5873683" cy="648072"/>
          </a:xfrm>
          <a:prstGeom prst="rect">
            <a:avLst/>
          </a:prstGeom>
          <a:solidFill>
            <a:srgbClr val="FFFF0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б) Мудрый Ярослав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D21BCAF-63B0-46E4-8CCD-C00D540236D9}"/>
              </a:ext>
            </a:extLst>
          </p:cNvPr>
          <p:cNvSpPr/>
          <p:nvPr/>
        </p:nvSpPr>
        <p:spPr>
          <a:xfrm>
            <a:off x="2285578" y="4781993"/>
            <a:ext cx="5873682" cy="648072"/>
          </a:xfrm>
          <a:prstGeom prst="rect">
            <a:avLst/>
          </a:prstGeom>
          <a:solidFill>
            <a:srgbClr val="FFFF0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г) </a:t>
            </a:r>
            <a:r>
              <a:rPr lang="ru-RU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Ярослав Мудрый</a:t>
            </a:r>
            <a:endParaRPr lang="ru-RU" sz="32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5E98FCE-116B-437F-9D60-BE7158812950}"/>
              </a:ext>
            </a:extLst>
          </p:cNvPr>
          <p:cNvSpPr/>
          <p:nvPr/>
        </p:nvSpPr>
        <p:spPr>
          <a:xfrm>
            <a:off x="2285578" y="4046530"/>
            <a:ext cx="5873682" cy="648072"/>
          </a:xfrm>
          <a:prstGeom prst="rect">
            <a:avLst/>
          </a:prstGeom>
          <a:solidFill>
            <a:srgbClr val="FFFF0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в) Всеслав Чародей</a:t>
            </a:r>
          </a:p>
        </p:txBody>
      </p:sp>
      <p:sp>
        <p:nvSpPr>
          <p:cNvPr id="9" name="Управляющая кнопка: далее 1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4E8BE759-B241-4D80-AF42-B3989C124699}"/>
              </a:ext>
            </a:extLst>
          </p:cNvPr>
          <p:cNvSpPr/>
          <p:nvPr/>
        </p:nvSpPr>
        <p:spPr>
          <a:xfrm>
            <a:off x="7624763" y="5756275"/>
            <a:ext cx="698500" cy="522288"/>
          </a:xfrm>
          <a:prstGeom prst="actionButtonForwardNext">
            <a:avLst/>
          </a:prstGeom>
          <a:solidFill>
            <a:srgbClr val="FF66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prstClr val="white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A603AB"/>
            </a:gs>
            <a:gs pos="14999">
              <a:srgbClr val="7030A0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7030A0"/>
            </a:gs>
            <a:gs pos="100000">
              <a:srgbClr val="A603AB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11">
            <a:extLst>
              <a:ext uri="{FF2B5EF4-FFF2-40B4-BE49-F238E27FC236}">
                <a16:creationId xmlns:a16="http://schemas.microsoft.com/office/drawing/2014/main" id="{6858A27A-2007-42C5-8940-330086230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57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B4AA1806-A00C-4EEF-8DBF-9A916045F7E2}"/>
              </a:ext>
            </a:extLst>
          </p:cNvPr>
          <p:cNvSpPr/>
          <p:nvPr/>
        </p:nvSpPr>
        <p:spPr>
          <a:xfrm>
            <a:off x="1226488" y="883988"/>
            <a:ext cx="7056784" cy="1346448"/>
          </a:xfrm>
          <a:prstGeom prst="roundRect">
            <a:avLst/>
          </a:prstGeom>
          <a:ln w="76200">
            <a:solidFill>
              <a:srgbClr val="FF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bg1"/>
                </a:solidFill>
              </a:rPr>
              <a:t>В 1994 году был принят </a:t>
            </a:r>
            <a:r>
              <a:rPr lang="ru-RU" sz="3200" b="1" dirty="0" err="1">
                <a:solidFill>
                  <a:schemeClr val="bg1"/>
                </a:solidFill>
              </a:rPr>
              <a:t>Основн</a:t>
            </a:r>
            <a:r>
              <a:rPr lang="en-US" sz="3200" b="1" dirty="0">
                <a:solidFill>
                  <a:schemeClr val="bg1"/>
                </a:solidFill>
              </a:rPr>
              <a:t>o</a:t>
            </a:r>
            <a:r>
              <a:rPr lang="be-BY" sz="3200" b="1" dirty="0">
                <a:solidFill>
                  <a:schemeClr val="bg1"/>
                </a:solidFill>
              </a:rPr>
              <a:t>й</a:t>
            </a:r>
            <a:r>
              <a:rPr lang="ru-RU" sz="3200" b="1" dirty="0">
                <a:solidFill>
                  <a:schemeClr val="bg1"/>
                </a:solidFill>
              </a:rPr>
              <a:t> Закон нашей страны -…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62BC2F1-F090-4B78-94F1-BF2E0265FD5D}"/>
              </a:ext>
            </a:extLst>
          </p:cNvPr>
          <p:cNvSpPr/>
          <p:nvPr/>
        </p:nvSpPr>
        <p:spPr>
          <a:xfrm>
            <a:off x="2285578" y="4183709"/>
            <a:ext cx="5688632" cy="648072"/>
          </a:xfrm>
          <a:prstGeom prst="rect">
            <a:avLst/>
          </a:prstGeom>
          <a:solidFill>
            <a:srgbClr val="FFFF0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в) Конвенция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4B6B8EE-3920-44FE-9026-E16757B18692}"/>
              </a:ext>
            </a:extLst>
          </p:cNvPr>
          <p:cNvSpPr/>
          <p:nvPr/>
        </p:nvSpPr>
        <p:spPr>
          <a:xfrm>
            <a:off x="2285578" y="3306838"/>
            <a:ext cx="5688632" cy="648072"/>
          </a:xfrm>
          <a:prstGeom prst="rect">
            <a:avLst/>
          </a:prstGeom>
          <a:solidFill>
            <a:srgbClr val="FFFF0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б) Декларация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0CC180A-87A8-4B9F-BC68-C4B87CA08F22}"/>
              </a:ext>
            </a:extLst>
          </p:cNvPr>
          <p:cNvSpPr/>
          <p:nvPr/>
        </p:nvSpPr>
        <p:spPr>
          <a:xfrm>
            <a:off x="2285578" y="2444601"/>
            <a:ext cx="5688632" cy="648072"/>
          </a:xfrm>
          <a:prstGeom prst="rect">
            <a:avLst/>
          </a:prstGeom>
          <a:solidFill>
            <a:srgbClr val="FFFF0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а) </a:t>
            </a:r>
            <a:r>
              <a:rPr lang="ru-RU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Конституция</a:t>
            </a:r>
            <a:endParaRPr lang="ru-RU" sz="32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65B1FBD-D101-401A-98EB-220A482B4838}"/>
              </a:ext>
            </a:extLst>
          </p:cNvPr>
          <p:cNvSpPr/>
          <p:nvPr/>
        </p:nvSpPr>
        <p:spPr>
          <a:xfrm>
            <a:off x="2285578" y="4945098"/>
            <a:ext cx="5688632" cy="648072"/>
          </a:xfrm>
          <a:prstGeom prst="rect">
            <a:avLst/>
          </a:prstGeom>
          <a:solidFill>
            <a:srgbClr val="FFFF0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г) Статут</a:t>
            </a:r>
          </a:p>
        </p:txBody>
      </p:sp>
      <p:sp>
        <p:nvSpPr>
          <p:cNvPr id="9" name="Управляющая кнопка: далее 1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10AC2161-07D5-461D-8A4C-9C4D16082A00}"/>
              </a:ext>
            </a:extLst>
          </p:cNvPr>
          <p:cNvSpPr/>
          <p:nvPr/>
        </p:nvSpPr>
        <p:spPr>
          <a:xfrm>
            <a:off x="7731125" y="5756275"/>
            <a:ext cx="698500" cy="522288"/>
          </a:xfrm>
          <a:prstGeom prst="actionButtonForwardNext">
            <a:avLst/>
          </a:prstGeom>
          <a:solidFill>
            <a:srgbClr val="FF66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prstClr val="white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A603AB"/>
            </a:gs>
            <a:gs pos="14999">
              <a:srgbClr val="7030A0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7030A0"/>
            </a:gs>
            <a:gs pos="100000">
              <a:srgbClr val="A603AB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11">
            <a:extLst>
              <a:ext uri="{FF2B5EF4-FFF2-40B4-BE49-F238E27FC236}">
                <a16:creationId xmlns:a16="http://schemas.microsoft.com/office/drawing/2014/main" id="{C2DC9829-3724-4A75-81F5-43DEDB346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18EAAC39-DA08-4F61-9AAB-92A55E17E2E3}"/>
              </a:ext>
            </a:extLst>
          </p:cNvPr>
          <p:cNvSpPr/>
          <p:nvPr/>
        </p:nvSpPr>
        <p:spPr>
          <a:xfrm>
            <a:off x="1268691" y="898056"/>
            <a:ext cx="7056784" cy="1346448"/>
          </a:xfrm>
          <a:prstGeom prst="roundRect">
            <a:avLst/>
          </a:prstGeom>
          <a:ln w="76200">
            <a:solidFill>
              <a:srgbClr val="FF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bg1"/>
                </a:solidFill>
              </a:rPr>
              <a:t>Когда отмечается Всемирный день защиты прав ребёнка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23E34C3-C046-4C08-872F-70C97C8E2F39}"/>
              </a:ext>
            </a:extLst>
          </p:cNvPr>
          <p:cNvSpPr/>
          <p:nvPr/>
        </p:nvSpPr>
        <p:spPr>
          <a:xfrm>
            <a:off x="2285578" y="2497087"/>
            <a:ext cx="5688632" cy="648072"/>
          </a:xfrm>
          <a:prstGeom prst="rect">
            <a:avLst/>
          </a:prstGeom>
          <a:solidFill>
            <a:srgbClr val="FFFF0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а) 1 июня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6C9F447-5BA9-425D-9A06-7997FF482E10}"/>
              </a:ext>
            </a:extLst>
          </p:cNvPr>
          <p:cNvSpPr/>
          <p:nvPr/>
        </p:nvSpPr>
        <p:spPr>
          <a:xfrm>
            <a:off x="2285578" y="3306838"/>
            <a:ext cx="5688632" cy="648072"/>
          </a:xfrm>
          <a:prstGeom prst="rect">
            <a:avLst/>
          </a:prstGeom>
          <a:solidFill>
            <a:srgbClr val="FFFF0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б) 10 декабря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CF6FA2B-8EEF-4067-A536-B081B619EA84}"/>
              </a:ext>
            </a:extLst>
          </p:cNvPr>
          <p:cNvSpPr/>
          <p:nvPr/>
        </p:nvSpPr>
        <p:spPr>
          <a:xfrm>
            <a:off x="2285578" y="4961891"/>
            <a:ext cx="5688632" cy="648072"/>
          </a:xfrm>
          <a:prstGeom prst="rect">
            <a:avLst/>
          </a:prstGeom>
          <a:solidFill>
            <a:srgbClr val="FFFF0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г) </a:t>
            </a:r>
            <a:r>
              <a:rPr lang="ru-RU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20 ноября</a:t>
            </a:r>
            <a:endParaRPr lang="ru-RU" sz="32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1BDB62D-790F-4138-91D2-149FDF4DC3A2}"/>
              </a:ext>
            </a:extLst>
          </p:cNvPr>
          <p:cNvSpPr/>
          <p:nvPr/>
        </p:nvSpPr>
        <p:spPr>
          <a:xfrm>
            <a:off x="2285578" y="4101222"/>
            <a:ext cx="5688632" cy="648072"/>
          </a:xfrm>
          <a:prstGeom prst="rect">
            <a:avLst/>
          </a:prstGeom>
          <a:solidFill>
            <a:srgbClr val="FFFF0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в) 15 марта</a:t>
            </a:r>
          </a:p>
        </p:txBody>
      </p:sp>
      <p:sp>
        <p:nvSpPr>
          <p:cNvPr id="9" name="Управляющая кнопка: далее 1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0826983-13A2-42ED-B39A-78AF01F2125C}"/>
              </a:ext>
            </a:extLst>
          </p:cNvPr>
          <p:cNvSpPr/>
          <p:nvPr/>
        </p:nvSpPr>
        <p:spPr>
          <a:xfrm>
            <a:off x="7731125" y="5756275"/>
            <a:ext cx="698500" cy="522288"/>
          </a:xfrm>
          <a:prstGeom prst="actionButtonForwardNext">
            <a:avLst/>
          </a:prstGeom>
          <a:solidFill>
            <a:srgbClr val="FF66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prstClr val="white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A603AB"/>
            </a:gs>
            <a:gs pos="14999">
              <a:srgbClr val="7030A0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7030A0"/>
            </a:gs>
            <a:gs pos="100000">
              <a:srgbClr val="A603AB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11">
            <a:extLst>
              <a:ext uri="{FF2B5EF4-FFF2-40B4-BE49-F238E27FC236}">
                <a16:creationId xmlns:a16="http://schemas.microsoft.com/office/drawing/2014/main" id="{A37D66D7-6E1C-4508-AB82-AEF747315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EDF609AB-7702-48C5-96E9-1C08F2F9AA07}"/>
              </a:ext>
            </a:extLst>
          </p:cNvPr>
          <p:cNvSpPr/>
          <p:nvPr/>
        </p:nvSpPr>
        <p:spPr>
          <a:xfrm>
            <a:off x="1226488" y="883988"/>
            <a:ext cx="7056784" cy="1346448"/>
          </a:xfrm>
          <a:prstGeom prst="roundRect">
            <a:avLst/>
          </a:prstGeom>
          <a:ln w="76200">
            <a:solidFill>
              <a:srgbClr val="FF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bg1"/>
                </a:solidFill>
              </a:rPr>
              <a:t>Всемирный день прав человека во всём мире отмечается….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B8859B1-A759-4696-9D55-19DAA88CA948}"/>
              </a:ext>
            </a:extLst>
          </p:cNvPr>
          <p:cNvSpPr/>
          <p:nvPr/>
        </p:nvSpPr>
        <p:spPr>
          <a:xfrm>
            <a:off x="2285578" y="2497087"/>
            <a:ext cx="5688632" cy="648072"/>
          </a:xfrm>
          <a:prstGeom prst="rect">
            <a:avLst/>
          </a:prstGeom>
          <a:solidFill>
            <a:srgbClr val="FFFF0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а) 20 ноября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4092EEB-2E3A-4AB9-A4A5-7A4F2834EE27}"/>
              </a:ext>
            </a:extLst>
          </p:cNvPr>
          <p:cNvSpPr/>
          <p:nvPr/>
        </p:nvSpPr>
        <p:spPr>
          <a:xfrm>
            <a:off x="2285578" y="3306838"/>
            <a:ext cx="5688632" cy="648072"/>
          </a:xfrm>
          <a:prstGeom prst="rect">
            <a:avLst/>
          </a:prstGeom>
          <a:solidFill>
            <a:srgbClr val="FFFF0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б) 1 июня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80BA2CF-D542-4DD2-A8B5-21EB7847C7BD}"/>
              </a:ext>
            </a:extLst>
          </p:cNvPr>
          <p:cNvSpPr/>
          <p:nvPr/>
        </p:nvSpPr>
        <p:spPr>
          <a:xfrm>
            <a:off x="2285578" y="4133174"/>
            <a:ext cx="5688632" cy="648072"/>
          </a:xfrm>
          <a:prstGeom prst="rect">
            <a:avLst/>
          </a:prstGeom>
          <a:solidFill>
            <a:srgbClr val="FFFF0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в) </a:t>
            </a:r>
            <a:r>
              <a:rPr lang="ru-RU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10 декабря</a:t>
            </a:r>
            <a:endParaRPr lang="ru-RU" sz="32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1F3F972-5901-4A47-BC68-A66FEA16C647}"/>
              </a:ext>
            </a:extLst>
          </p:cNvPr>
          <p:cNvSpPr/>
          <p:nvPr/>
        </p:nvSpPr>
        <p:spPr>
          <a:xfrm>
            <a:off x="2285578" y="4945098"/>
            <a:ext cx="5688632" cy="648072"/>
          </a:xfrm>
          <a:prstGeom prst="rect">
            <a:avLst/>
          </a:prstGeom>
          <a:solidFill>
            <a:srgbClr val="FFFF0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г) не отмечается</a:t>
            </a:r>
          </a:p>
        </p:txBody>
      </p:sp>
      <p:sp>
        <p:nvSpPr>
          <p:cNvPr id="9" name="Управляющая кнопка: далее 1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6303712-30E5-467C-8413-91E37CB0D563}"/>
              </a:ext>
            </a:extLst>
          </p:cNvPr>
          <p:cNvSpPr/>
          <p:nvPr/>
        </p:nvSpPr>
        <p:spPr>
          <a:xfrm>
            <a:off x="7624763" y="5756275"/>
            <a:ext cx="698500" cy="522288"/>
          </a:xfrm>
          <a:prstGeom prst="actionButtonForwardNext">
            <a:avLst/>
          </a:prstGeom>
          <a:solidFill>
            <a:srgbClr val="FF66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prstClr val="white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4">
            <a:extLst>
              <a:ext uri="{FF2B5EF4-FFF2-40B4-BE49-F238E27FC236}">
                <a16:creationId xmlns:a16="http://schemas.microsoft.com/office/drawing/2014/main" id="{6013C10C-084F-45B3-9936-D4F8F383C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Управляющая кнопка: далее 1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917B036-1020-4798-A8D7-622B5328497F}"/>
              </a:ext>
            </a:extLst>
          </p:cNvPr>
          <p:cNvSpPr/>
          <p:nvPr/>
        </p:nvSpPr>
        <p:spPr>
          <a:xfrm>
            <a:off x="7732713" y="5830888"/>
            <a:ext cx="698500" cy="520700"/>
          </a:xfrm>
          <a:prstGeom prst="actionButtonForwardNext">
            <a:avLst/>
          </a:prstGeom>
          <a:solidFill>
            <a:srgbClr val="FF66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2" descr="Картинки по запросу МИР ПРАВО БАЙ">
            <a:extLst>
              <a:ext uri="{FF2B5EF4-FFF2-40B4-BE49-F238E27FC236}">
                <a16:creationId xmlns:a16="http://schemas.microsoft.com/office/drawing/2014/main" id="{D4D28198-DCC6-4110-8813-2CFC3C48B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r="53761" b="49918"/>
          <a:stretch>
            <a:fillRect/>
          </a:stretch>
        </p:blipFill>
        <p:spPr bwMode="auto">
          <a:xfrm>
            <a:off x="1804988" y="606425"/>
            <a:ext cx="2970212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Картинки по запросу МИР ПРАВО БАЙ">
            <a:extLst>
              <a:ext uri="{FF2B5EF4-FFF2-40B4-BE49-F238E27FC236}">
                <a16:creationId xmlns:a16="http://schemas.microsoft.com/office/drawing/2014/main" id="{46EA44F5-FF3E-48BD-9F51-D3D7ECF04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" t="51122" r="51904" b="832"/>
          <a:stretch>
            <a:fillRect/>
          </a:stretch>
        </p:blipFill>
        <p:spPr bwMode="auto">
          <a:xfrm>
            <a:off x="1804988" y="2884488"/>
            <a:ext cx="3068637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Картинки по запросу МИР ПРАВО БАЙ">
            <a:extLst>
              <a:ext uri="{FF2B5EF4-FFF2-40B4-BE49-F238E27FC236}">
                <a16:creationId xmlns:a16="http://schemas.microsoft.com/office/drawing/2014/main" id="{B482A291-4BD8-43D7-A543-1ECF1255F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54" t="49770" r="-2" b="148"/>
          <a:stretch>
            <a:fillRect/>
          </a:stretch>
        </p:blipFill>
        <p:spPr bwMode="auto">
          <a:xfrm>
            <a:off x="4873625" y="2854325"/>
            <a:ext cx="3173413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4">
            <a:extLst>
              <a:ext uri="{FF2B5EF4-FFF2-40B4-BE49-F238E27FC236}">
                <a16:creationId xmlns:a16="http://schemas.microsoft.com/office/drawing/2014/main" id="{4A202BA8-A331-41F7-A38C-AD41EDB90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Управляющая кнопка: далее 1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7160A27C-2504-400B-8D3A-07207BD1BBD1}"/>
              </a:ext>
            </a:extLst>
          </p:cNvPr>
          <p:cNvSpPr/>
          <p:nvPr/>
        </p:nvSpPr>
        <p:spPr>
          <a:xfrm>
            <a:off x="7732713" y="5830888"/>
            <a:ext cx="698500" cy="520700"/>
          </a:xfrm>
          <a:prstGeom prst="actionButtonForwardNext">
            <a:avLst/>
          </a:prstGeom>
          <a:solidFill>
            <a:srgbClr val="FF66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E37DEDA-FB95-453E-BEC1-840948D4F354}"/>
              </a:ext>
            </a:extLst>
          </p:cNvPr>
          <p:cNvSpPr/>
          <p:nvPr/>
        </p:nvSpPr>
        <p:spPr>
          <a:xfrm>
            <a:off x="466132" y="506412"/>
            <a:ext cx="8211735" cy="53553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685800" indent="-685800" algn="ctr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ru-RU" sz="5400" b="1" dirty="0">
                <a:ln w="0"/>
                <a:solidFill>
                  <a:srgbClr val="FF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Музыкальный переулок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       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        </a:t>
            </a:r>
            <a:r>
              <a:rPr lang="ru-RU" sz="3600" b="1" dirty="0">
                <a:ln w="0"/>
                <a:solidFill>
                  <a:srgbClr val="FF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Раз, два, три, право назови!</a:t>
            </a:r>
          </a:p>
        </p:txBody>
      </p:sp>
      <p:pic>
        <p:nvPicPr>
          <p:cNvPr id="5" name="Рисунок 4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6" t="53295" r="54003" b="1560"/>
          <a:stretch/>
        </p:blipFill>
        <p:spPr>
          <a:xfrm rot="16200000">
            <a:off x="3087442" y="724069"/>
            <a:ext cx="3744373" cy="5301986"/>
          </a:xfrm>
          <a:prstGeom prst="roundRect">
            <a:avLst>
              <a:gd name="adj" fmla="val 16667"/>
            </a:avLst>
          </a:prstGeom>
          <a:ln w="38100">
            <a:solidFill>
              <a:srgbClr val="FF00FF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4">
            <a:extLst>
              <a:ext uri="{FF2B5EF4-FFF2-40B4-BE49-F238E27FC236}">
                <a16:creationId xmlns:a16="http://schemas.microsoft.com/office/drawing/2014/main" id="{A5277A27-82FC-4773-A0E3-22C13EA2F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Управляющая кнопка: далее 1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917B036-1020-4798-A8D7-622B5328497F}"/>
              </a:ext>
            </a:extLst>
          </p:cNvPr>
          <p:cNvSpPr/>
          <p:nvPr/>
        </p:nvSpPr>
        <p:spPr>
          <a:xfrm>
            <a:off x="7732713" y="5830888"/>
            <a:ext cx="698500" cy="520700"/>
          </a:xfrm>
          <a:prstGeom prst="actionButtonForwardNext">
            <a:avLst/>
          </a:prstGeom>
          <a:solidFill>
            <a:srgbClr val="FF66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detskaja-chunga-changa-(best-muzon.cc)">
            <a:hlinkClick r:id="" action="ppaction://media"/>
            <a:extLst>
              <a:ext uri="{FF2B5EF4-FFF2-40B4-BE49-F238E27FC236}">
                <a16:creationId xmlns:a16="http://schemas.microsoft.com/office/drawing/2014/main" id="{849AECC2-8230-4438-8243-9E8A556F55A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1740.67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41120" y="732692"/>
            <a:ext cx="609600" cy="609600"/>
          </a:xfrm>
          <a:prstGeom prst="rect">
            <a:avLst/>
          </a:prstGeom>
        </p:spPr>
      </p:pic>
      <p:pic>
        <p:nvPicPr>
          <p:cNvPr id="5" name="detskaja-pesnja-cheburashki-(best-muzon.cc)">
            <a:hlinkClick r:id="" action="ppaction://media"/>
            <a:extLst>
              <a:ext uri="{FF2B5EF4-FFF2-40B4-BE49-F238E27FC236}">
                <a16:creationId xmlns:a16="http://schemas.microsoft.com/office/drawing/2014/main" id="{3CAB36D6-3249-4596-A825-8F33BCB768D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64403.590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41120" y="1577926"/>
            <a:ext cx="609600" cy="609600"/>
          </a:xfrm>
          <a:prstGeom prst="rect">
            <a:avLst/>
          </a:prstGeom>
        </p:spPr>
      </p:pic>
      <p:pic>
        <p:nvPicPr>
          <p:cNvPr id="6" name="detskaja-v-trave-sidel-kuznechik-(best-muzon.cc)">
            <a:hlinkClick r:id="" action="ppaction://media"/>
            <a:extLst>
              <a:ext uri="{FF2B5EF4-FFF2-40B4-BE49-F238E27FC236}">
                <a16:creationId xmlns:a16="http://schemas.microsoft.com/office/drawing/2014/main" id="{F4B98000-0CD4-450E-AD3A-243E2C06399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71459.665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41120" y="2349305"/>
            <a:ext cx="609600" cy="609600"/>
          </a:xfrm>
          <a:prstGeom prst="rect">
            <a:avLst/>
          </a:prstGeom>
        </p:spPr>
      </p:pic>
      <p:pic>
        <p:nvPicPr>
          <p:cNvPr id="7" name="Dlya-Detey.com-Pesnya-Mamontenka">
            <a:hlinkClick r:id="" action="ppaction://media"/>
            <a:extLst>
              <a:ext uri="{FF2B5EF4-FFF2-40B4-BE49-F238E27FC236}">
                <a16:creationId xmlns:a16="http://schemas.microsoft.com/office/drawing/2014/main" id="{15C6937A-F99E-4C09-9975-3FDF48E0A1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84615.229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41120" y="3103099"/>
            <a:ext cx="609600" cy="609600"/>
          </a:xfrm>
          <a:prstGeom prst="rect">
            <a:avLst/>
          </a:prstGeom>
        </p:spPr>
      </p:pic>
      <p:pic>
        <p:nvPicPr>
          <p:cNvPr id="8" name="Detskaya_-_Uchat_V_Shkole">
            <a:hlinkClick r:id="" action="ppaction://media"/>
            <a:extLst>
              <a:ext uri="{FF2B5EF4-FFF2-40B4-BE49-F238E27FC236}">
                <a16:creationId xmlns:a16="http://schemas.microsoft.com/office/drawing/2014/main" id="{1F6F7213-ED32-48AD-9FCD-85B00B44DC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end="90266.859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41120" y="3856893"/>
            <a:ext cx="609600" cy="60960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267E552-7387-448C-8896-B88128DBA50E}"/>
              </a:ext>
            </a:extLst>
          </p:cNvPr>
          <p:cNvSpPr/>
          <p:nvPr/>
        </p:nvSpPr>
        <p:spPr>
          <a:xfrm>
            <a:off x="2214235" y="726535"/>
            <a:ext cx="522938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FF"/>
                </a:solidFill>
                <a:effectLst/>
              </a:rPr>
              <a:t>«Чунга-</a:t>
            </a:r>
            <a:r>
              <a:rPr lang="ru-RU" sz="28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FF"/>
                </a:solidFill>
                <a:effectLst/>
              </a:rPr>
              <a:t>чанга</a:t>
            </a:r>
            <a:r>
              <a:rPr lang="ru-RU" sz="2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FF"/>
                </a:solidFill>
                <a:effectLst/>
              </a:rPr>
              <a:t>»     право на отдых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C2D30D1-C8ED-4AE1-92A6-04F634E4BD60}"/>
              </a:ext>
            </a:extLst>
          </p:cNvPr>
          <p:cNvSpPr/>
          <p:nvPr/>
        </p:nvSpPr>
        <p:spPr>
          <a:xfrm>
            <a:off x="2216451" y="1518675"/>
            <a:ext cx="586846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FF"/>
                </a:solidFill>
                <a:effectLst/>
              </a:rPr>
              <a:t>«Песня Чебурашки»     право на имя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7F553AB-C9BA-4BE6-BEAD-33E91EF3B480}"/>
              </a:ext>
            </a:extLst>
          </p:cNvPr>
          <p:cNvSpPr/>
          <p:nvPr/>
        </p:nvSpPr>
        <p:spPr>
          <a:xfrm>
            <a:off x="1711633" y="2352216"/>
            <a:ext cx="686688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FF"/>
                </a:solidFill>
                <a:effectLst/>
              </a:rPr>
              <a:t>«В траве сидел кузнечик» право на жизнь 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01CFDA3-53A3-4567-A546-AD93127D78D0}"/>
              </a:ext>
            </a:extLst>
          </p:cNvPr>
          <p:cNvSpPr/>
          <p:nvPr/>
        </p:nvSpPr>
        <p:spPr>
          <a:xfrm>
            <a:off x="2045442" y="3146289"/>
            <a:ext cx="619926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FF"/>
                </a:solidFill>
                <a:effectLst/>
              </a:rPr>
              <a:t>«Песня мамонтёнка»  право на семью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908F39E-5EBF-4183-80DE-53AABECC3009}"/>
              </a:ext>
            </a:extLst>
          </p:cNvPr>
          <p:cNvSpPr/>
          <p:nvPr/>
        </p:nvSpPr>
        <p:spPr>
          <a:xfrm>
            <a:off x="2045442" y="3943273"/>
            <a:ext cx="626479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FF"/>
                </a:solidFill>
                <a:effectLst/>
              </a:rPr>
              <a:t>«Учат в школе»  право на образование</a:t>
            </a:r>
          </a:p>
        </p:txBody>
      </p:sp>
      <p:pic>
        <p:nvPicPr>
          <p:cNvPr id="1028" name="Picture 4" descr="Похожее изображение">
            <a:extLst>
              <a:ext uri="{FF2B5EF4-FFF2-40B4-BE49-F238E27FC236}">
                <a16:creationId xmlns:a16="http://schemas.microsoft.com/office/drawing/2014/main" id="{D749E15C-D60A-4A56-BBDF-E2F96D57A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606" y="4544377"/>
            <a:ext cx="1564298" cy="117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Картинки по запросу кузнечик в траве сидел мульт">
            <a:extLst>
              <a:ext uri="{FF2B5EF4-FFF2-40B4-BE49-F238E27FC236}">
                <a16:creationId xmlns:a16="http://schemas.microsoft.com/office/drawing/2014/main" id="{87C8FFFC-ACD6-4326-8D37-FEA3AAD84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035" y="4737346"/>
            <a:ext cx="1781396" cy="1002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Картинки по запросу чунга чанга">
            <a:extLst>
              <a:ext uri="{FF2B5EF4-FFF2-40B4-BE49-F238E27FC236}">
                <a16:creationId xmlns:a16="http://schemas.microsoft.com/office/drawing/2014/main" id="{ACCA5090-0903-4CA9-9024-2FFCCD9EE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243" y="4698012"/>
            <a:ext cx="1781396" cy="133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/>
      <p:bldP spid="11" grpId="0"/>
      <p:bldP spid="12" grpId="0"/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Картинки по запросу день прав человека 10 декабря">
            <a:extLst>
              <a:ext uri="{FF2B5EF4-FFF2-40B4-BE49-F238E27FC236}">
                <a16:creationId xmlns:a16="http://schemas.microsoft.com/office/drawing/2014/main" id="{2DA98E44-3B07-4B37-9620-7E1A8DA35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44" y="436098"/>
            <a:ext cx="7859152" cy="5894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9822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4">
            <a:extLst>
              <a:ext uri="{FF2B5EF4-FFF2-40B4-BE49-F238E27FC236}">
                <a16:creationId xmlns:a16="http://schemas.microsoft.com/office/drawing/2014/main" id="{42398A32-73DC-43E1-9693-42F7D2510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Картинки по запросу МИР ПРАВО БАЙ">
            <a:extLst>
              <a:ext uri="{FF2B5EF4-FFF2-40B4-BE49-F238E27FC236}">
                <a16:creationId xmlns:a16="http://schemas.microsoft.com/office/drawing/2014/main" id="{5EB7F865-86BA-4AC1-B4CF-43DD13510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r="53761" b="49918"/>
          <a:stretch>
            <a:fillRect/>
          </a:stretch>
        </p:blipFill>
        <p:spPr bwMode="auto">
          <a:xfrm>
            <a:off x="2030022" y="1303337"/>
            <a:ext cx="2970212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Картинки по запросу МИР ПРАВО БАЙ">
            <a:extLst>
              <a:ext uri="{FF2B5EF4-FFF2-40B4-BE49-F238E27FC236}">
                <a16:creationId xmlns:a16="http://schemas.microsoft.com/office/drawing/2014/main" id="{6FF404FB-EB3C-4527-A508-35DBF38BE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" t="51122" r="51904" b="832"/>
          <a:stretch>
            <a:fillRect/>
          </a:stretch>
        </p:blipFill>
        <p:spPr bwMode="auto">
          <a:xfrm>
            <a:off x="2030022" y="3581400"/>
            <a:ext cx="3043237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Картинки по запросу МИР ПРАВО БАЙ">
            <a:extLst>
              <a:ext uri="{FF2B5EF4-FFF2-40B4-BE49-F238E27FC236}">
                <a16:creationId xmlns:a16="http://schemas.microsoft.com/office/drawing/2014/main" id="{58310881-3181-4E68-81B0-491F9106C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54" t="49770" r="-2" b="148"/>
          <a:stretch>
            <a:fillRect/>
          </a:stretch>
        </p:blipFill>
        <p:spPr bwMode="auto">
          <a:xfrm>
            <a:off x="5073259" y="3429000"/>
            <a:ext cx="3181350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Картинки по запросу МИР ПРАВО БАЙ">
            <a:extLst>
              <a:ext uri="{FF2B5EF4-FFF2-40B4-BE49-F238E27FC236}">
                <a16:creationId xmlns:a16="http://schemas.microsoft.com/office/drawing/2014/main" id="{9CA0BB08-7B7C-4BA2-99BD-396B94F4B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52" b="48045"/>
          <a:stretch>
            <a:fillRect/>
          </a:stretch>
        </p:blipFill>
        <p:spPr bwMode="auto">
          <a:xfrm>
            <a:off x="5000234" y="1323975"/>
            <a:ext cx="3254375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Мои документы\Мои рисунки\ccc43e7ffc9796423d208363d71301e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74"/>
          <a:stretch/>
        </p:blipFill>
        <p:spPr bwMode="auto">
          <a:xfrm>
            <a:off x="-36512" y="1124744"/>
            <a:ext cx="9289032" cy="5733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3" t="25264" r="20976" b="52530"/>
          <a:stretch/>
        </p:blipFill>
        <p:spPr>
          <a:xfrm>
            <a:off x="36004" y="1"/>
            <a:ext cx="9144000" cy="2852936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5774" y="838199"/>
            <a:ext cx="8039101" cy="201473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6000" b="1" dirty="0">
                <a:latin typeface="Times New Roman" pitchFamily="18" charset="0"/>
                <a:cs typeface="Times New Roman" pitchFamily="18" charset="0"/>
              </a:rPr>
              <a:t>Спасибо за работу!</a:t>
            </a:r>
          </a:p>
        </p:txBody>
      </p:sp>
    </p:spTree>
    <p:extLst>
      <p:ext uri="{BB962C8B-B14F-4D97-AF65-F5344CB8AC3E}">
        <p14:creationId xmlns:p14="http://schemas.microsoft.com/office/powerpoint/2010/main" val="2321931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Картинки по запросу 20 ноября день защиты прав ребёнка">
            <a:extLst>
              <a:ext uri="{FF2B5EF4-FFF2-40B4-BE49-F238E27FC236}">
                <a16:creationId xmlns:a16="http://schemas.microsoft.com/office/drawing/2014/main" id="{C955CDE2-1021-4BC3-9565-EB87529F5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66" y="656382"/>
            <a:ext cx="7413417" cy="5545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3278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8" descr="Картинки по запросу путешествие фон для презентации ПРАВО">
            <a:extLst>
              <a:ext uri="{FF2B5EF4-FFF2-40B4-BE49-F238E27FC236}">
                <a16:creationId xmlns:a16="http://schemas.microsoft.com/office/drawing/2014/main" id="{98BEF6F5-922C-4576-ACFE-AEC49759C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Картинки по запросу МИР. ПРАВО. БАЙ">
            <a:extLst>
              <a:ext uri="{FF2B5EF4-FFF2-40B4-BE49-F238E27FC236}">
                <a16:creationId xmlns:a16="http://schemas.microsoft.com/office/drawing/2014/main" id="{0225B7C1-3FBF-46DC-991B-9E47F2E65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649" y="3963391"/>
            <a:ext cx="6396457" cy="18573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Управляющая кнопка: далее 1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917B036-1020-4798-A8D7-622B5328497F}"/>
              </a:ext>
            </a:extLst>
          </p:cNvPr>
          <p:cNvSpPr/>
          <p:nvPr/>
        </p:nvSpPr>
        <p:spPr>
          <a:xfrm>
            <a:off x="8215313" y="5821363"/>
            <a:ext cx="698500" cy="520700"/>
          </a:xfrm>
          <a:prstGeom prst="actionButtonForwardNext">
            <a:avLst/>
          </a:prstGeom>
          <a:solidFill>
            <a:srgbClr val="FF66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Волна 3">
            <a:extLst>
              <a:ext uri="{FF2B5EF4-FFF2-40B4-BE49-F238E27FC236}">
                <a16:creationId xmlns:a16="http://schemas.microsoft.com/office/drawing/2014/main" id="{34E9E770-5456-4B02-96A1-55F46C55F106}"/>
              </a:ext>
            </a:extLst>
          </p:cNvPr>
          <p:cNvSpPr/>
          <p:nvPr/>
        </p:nvSpPr>
        <p:spPr>
          <a:xfrm>
            <a:off x="562708" y="196527"/>
            <a:ext cx="8237464" cy="1857356"/>
          </a:xfrm>
          <a:prstGeom prst="wav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5924100-6E4C-4F3D-A0AB-9546B12D0D49}"/>
              </a:ext>
            </a:extLst>
          </p:cNvPr>
          <p:cNvSpPr/>
          <p:nvPr/>
        </p:nvSpPr>
        <p:spPr>
          <a:xfrm rot="241254">
            <a:off x="365761" y="628680"/>
            <a:ext cx="848281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ПУТЕШЕСТВИЕ В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4">
            <a:extLst>
              <a:ext uri="{FF2B5EF4-FFF2-40B4-BE49-F238E27FC236}">
                <a16:creationId xmlns:a16="http://schemas.microsoft.com/office/drawing/2014/main" id="{3E0D5945-BED5-487D-B009-EB3220FBE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18003" y="-481991"/>
            <a:ext cx="5707994" cy="7967051"/>
          </a:xfrm>
          <a:prstGeom prst="roundRect">
            <a:avLst>
              <a:gd name="adj" fmla="val 16667"/>
            </a:avLst>
          </a:prstGeom>
          <a:ln w="38100">
            <a:solidFill>
              <a:srgbClr val="FF00FF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Управляющая кнопка: далее 1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7160A27C-2504-400B-8D3A-07207BD1BBD1}"/>
              </a:ext>
            </a:extLst>
          </p:cNvPr>
          <p:cNvSpPr/>
          <p:nvPr/>
        </p:nvSpPr>
        <p:spPr>
          <a:xfrm>
            <a:off x="6625405" y="980598"/>
            <a:ext cx="698500" cy="520700"/>
          </a:xfrm>
          <a:prstGeom prst="actionButtonForwardNext">
            <a:avLst/>
          </a:prstGeom>
          <a:solidFill>
            <a:srgbClr val="FF66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478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4">
            <a:extLst>
              <a:ext uri="{FF2B5EF4-FFF2-40B4-BE49-F238E27FC236}">
                <a16:creationId xmlns:a16="http://schemas.microsoft.com/office/drawing/2014/main" id="{95C671EB-07EC-425F-9142-DF4F0F5B4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Управляющая кнопка: далее 1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0D164A9-66BA-4FB0-A521-0BA08869058F}"/>
              </a:ext>
            </a:extLst>
          </p:cNvPr>
          <p:cNvSpPr/>
          <p:nvPr/>
        </p:nvSpPr>
        <p:spPr>
          <a:xfrm>
            <a:off x="7732713" y="5830888"/>
            <a:ext cx="698500" cy="520700"/>
          </a:xfrm>
          <a:prstGeom prst="actionButtonForwardNext">
            <a:avLst/>
          </a:prstGeom>
          <a:solidFill>
            <a:srgbClr val="FF66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0DC8953-47F8-4D73-84A8-AA2A60978930}"/>
              </a:ext>
            </a:extLst>
          </p:cNvPr>
          <p:cNvSpPr/>
          <p:nvPr/>
        </p:nvSpPr>
        <p:spPr>
          <a:xfrm>
            <a:off x="1814513" y="435990"/>
            <a:ext cx="6616700" cy="532453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143000" indent="-1143000"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FF"/>
              </a:buClr>
              <a:buFont typeface="Wingdings" panose="05000000000000000000" pitchFamily="2" charset="2"/>
              <a:buChar char="v"/>
              <a:defRPr/>
            </a:pPr>
            <a:r>
              <a:rPr lang="ru-RU" sz="8000" b="1" dirty="0">
                <a:ln w="0"/>
                <a:solidFill>
                  <a:srgbClr val="FF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Школа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36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36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36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36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0"/>
                <a:solidFill>
                  <a:srgbClr val="FF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Раз, два, три, знак назови!</a:t>
            </a:r>
          </a:p>
        </p:txBody>
      </p:sp>
      <p:pic>
        <p:nvPicPr>
          <p:cNvPr id="5" name="Рисунок 4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43085"/>
          <a:stretch/>
        </p:blipFill>
        <p:spPr>
          <a:xfrm rot="16200000">
            <a:off x="3318371" y="287200"/>
            <a:ext cx="3510306" cy="6143340"/>
          </a:xfrm>
          <a:prstGeom prst="roundRect">
            <a:avLst>
              <a:gd name="adj" fmla="val 16667"/>
            </a:avLst>
          </a:prstGeom>
          <a:ln w="28575">
            <a:solidFill>
              <a:srgbClr val="FF00FF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Рисунок 4">
            <a:extLst>
              <a:ext uri="{FF2B5EF4-FFF2-40B4-BE49-F238E27FC236}">
                <a16:creationId xmlns:a16="http://schemas.microsoft.com/office/drawing/2014/main" id="{6CDEA5A2-0359-4A98-BC26-CD6DE3534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Управляющая кнопка: далее 1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917B036-1020-4798-A8D7-622B5328497F}"/>
              </a:ext>
            </a:extLst>
          </p:cNvPr>
          <p:cNvSpPr/>
          <p:nvPr/>
        </p:nvSpPr>
        <p:spPr>
          <a:xfrm>
            <a:off x="7732713" y="5830888"/>
            <a:ext cx="698500" cy="520700"/>
          </a:xfrm>
          <a:prstGeom prst="actionButtonForwardNext">
            <a:avLst/>
          </a:prstGeom>
          <a:solidFill>
            <a:srgbClr val="FF66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2" descr="Картинки по запросу МИР ПРАВО БАЙ">
            <a:extLst>
              <a:ext uri="{FF2B5EF4-FFF2-40B4-BE49-F238E27FC236}">
                <a16:creationId xmlns:a16="http://schemas.microsoft.com/office/drawing/2014/main" id="{D42EB1D9-C708-4C37-98CA-741C036DD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r="53761" b="49918"/>
          <a:stretch>
            <a:fillRect/>
          </a:stretch>
        </p:blipFill>
        <p:spPr bwMode="auto">
          <a:xfrm>
            <a:off x="1903413" y="606425"/>
            <a:ext cx="6242050" cy="478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4">
            <a:extLst>
              <a:ext uri="{FF2B5EF4-FFF2-40B4-BE49-F238E27FC236}">
                <a16:creationId xmlns:a16="http://schemas.microsoft.com/office/drawing/2014/main" id="{9D8843B6-680F-43A8-BA1A-B19212D89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Управляющая кнопка: далее 1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538070E-60AE-4856-8C01-FCF5F511DD9E}"/>
              </a:ext>
            </a:extLst>
          </p:cNvPr>
          <p:cNvSpPr/>
          <p:nvPr/>
        </p:nvSpPr>
        <p:spPr>
          <a:xfrm>
            <a:off x="7732713" y="5830888"/>
            <a:ext cx="698500" cy="520700"/>
          </a:xfrm>
          <a:prstGeom prst="actionButtonForwardNext">
            <a:avLst/>
          </a:prstGeom>
          <a:solidFill>
            <a:srgbClr val="FF66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58D7FE4-496D-4749-980D-A79CC6D50970}"/>
              </a:ext>
            </a:extLst>
          </p:cNvPr>
          <p:cNvSpPr/>
          <p:nvPr/>
        </p:nvSpPr>
        <p:spPr>
          <a:xfrm>
            <a:off x="1329974" y="514787"/>
            <a:ext cx="7101239" cy="53553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685800" indent="-685800" algn="ctr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ru-RU" sz="5400" b="1" dirty="0">
                <a:ln w="12700" cmpd="sng">
                  <a:solidFill>
                    <a:srgbClr val="FF00FF"/>
                  </a:solidFill>
                  <a:prstDash val="solid"/>
                </a:ln>
                <a:solidFill>
                  <a:srgbClr val="FF00FF"/>
                </a:solidFill>
                <a:latin typeface="+mn-lt"/>
              </a:rPr>
              <a:t>Литературный сквер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54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FF"/>
              </a:solidFill>
              <a:latin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54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FF"/>
              </a:solidFill>
              <a:latin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54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FF"/>
              </a:solidFill>
              <a:latin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54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FF"/>
              </a:solidFill>
              <a:latin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36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FF"/>
              </a:solidFill>
              <a:latin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2700" cmpd="sng">
                  <a:solidFill>
                    <a:srgbClr val="FF00FF"/>
                  </a:solidFill>
                  <a:prstDash val="solid"/>
                </a:ln>
                <a:solidFill>
                  <a:srgbClr val="FF00FF"/>
                </a:solidFill>
                <a:latin typeface="+mn-lt"/>
              </a:rPr>
              <a:t>Раз, два три, сказку назови!</a:t>
            </a:r>
          </a:p>
        </p:txBody>
      </p:sp>
      <p:pic>
        <p:nvPicPr>
          <p:cNvPr id="5" name="Рисунок 4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63977"/>
          <a:stretch/>
        </p:blipFill>
        <p:spPr>
          <a:xfrm rot="16200000">
            <a:off x="2996419" y="182880"/>
            <a:ext cx="3826411" cy="6133514"/>
          </a:xfrm>
          <a:prstGeom prst="roundRect">
            <a:avLst>
              <a:gd name="adj" fmla="val 16667"/>
            </a:avLst>
          </a:prstGeom>
          <a:ln w="38100">
            <a:solidFill>
              <a:srgbClr val="FF00FF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4">
            <a:extLst>
              <a:ext uri="{FF2B5EF4-FFF2-40B4-BE49-F238E27FC236}">
                <a16:creationId xmlns:a16="http://schemas.microsoft.com/office/drawing/2014/main" id="{3E0D5945-BED5-487D-B009-EB3220FBE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Управляющая кнопка: далее 1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7160A27C-2504-400B-8D3A-07207BD1BBD1}"/>
              </a:ext>
            </a:extLst>
          </p:cNvPr>
          <p:cNvSpPr/>
          <p:nvPr/>
        </p:nvSpPr>
        <p:spPr>
          <a:xfrm>
            <a:off x="8197774" y="5858670"/>
            <a:ext cx="698500" cy="520700"/>
          </a:xfrm>
          <a:prstGeom prst="actionButtonForwardNext">
            <a:avLst/>
          </a:prstGeom>
          <a:solidFill>
            <a:srgbClr val="FF66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101" name="Picture 5" descr="Картинки по запросу снежная королева сказка андерсена">
            <a:extLst>
              <a:ext uri="{FF2B5EF4-FFF2-40B4-BE49-F238E27FC236}">
                <a16:creationId xmlns:a16="http://schemas.microsoft.com/office/drawing/2014/main" id="{96151396-E004-42E7-9C1F-944DA4510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478" y="665251"/>
            <a:ext cx="4244266" cy="572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Похожее изображение">
            <a:extLst>
              <a:ext uri="{FF2B5EF4-FFF2-40B4-BE49-F238E27FC236}">
                <a16:creationId xmlns:a16="http://schemas.microsoft.com/office/drawing/2014/main" id="{8FE39B7C-4B67-4AA4-AF77-BF50B653F72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290" y="693937"/>
            <a:ext cx="7204248" cy="5541645"/>
          </a:xfrm>
          <a:prstGeom prst="rect">
            <a:avLst/>
          </a:prstGeom>
          <a:noFill/>
          <a:extLst/>
        </p:spPr>
      </p:pic>
      <p:pic>
        <p:nvPicPr>
          <p:cNvPr id="4103" name="Picture 7" descr="Похожее изображение">
            <a:extLst>
              <a:ext uri="{FF2B5EF4-FFF2-40B4-BE49-F238E27FC236}">
                <a16:creationId xmlns:a16="http://schemas.microsoft.com/office/drawing/2014/main" id="{A0379F39-7B38-40D5-8B12-41DBA2A9C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290" y="715662"/>
            <a:ext cx="7204248" cy="5471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Картинки по запросу золушка шарль перро">
            <a:extLst>
              <a:ext uri="{FF2B5EF4-FFF2-40B4-BE49-F238E27FC236}">
                <a16:creationId xmlns:a16="http://schemas.microsoft.com/office/drawing/2014/main" id="{A800AD7A-7179-4FEA-9424-E141B5E23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290" y="767853"/>
            <a:ext cx="7156369" cy="536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 descr="Картинки по запросу АЙБОЛИТ КНИГА">
            <a:extLst>
              <a:ext uri="{FF2B5EF4-FFF2-40B4-BE49-F238E27FC236}">
                <a16:creationId xmlns:a16="http://schemas.microsoft.com/office/drawing/2014/main" id="{6BD88C9D-BBC0-4084-BCD9-95AD99784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593" y="820044"/>
            <a:ext cx="6979867" cy="536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1" name="Picture 15" descr="Картинки по запросу ПРИКЛЮЧЕНИЯ БУРАТИНО">
            <a:extLst>
              <a:ext uri="{FF2B5EF4-FFF2-40B4-BE49-F238E27FC236}">
                <a16:creationId xmlns:a16="http://schemas.microsoft.com/office/drawing/2014/main" id="{CCC3FCAE-2B12-4D69-B458-AA4A97602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203" y="868306"/>
            <a:ext cx="6660645" cy="536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3" name="Picture 17" descr="Картинки по запросу ЧИПОЛЛИНО РОДАРИ">
            <a:extLst>
              <a:ext uri="{FF2B5EF4-FFF2-40B4-BE49-F238E27FC236}">
                <a16:creationId xmlns:a16="http://schemas.microsoft.com/office/drawing/2014/main" id="{56733EA3-E542-4B7C-93F7-F4D5CCA2A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410" y="722870"/>
            <a:ext cx="5762387" cy="544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5" name="Picture 19" descr="Картинки по запросу НЕЗНАЙКА КНИГА">
            <a:extLst>
              <a:ext uri="{FF2B5EF4-FFF2-40B4-BE49-F238E27FC236}">
                <a16:creationId xmlns:a16="http://schemas.microsoft.com/office/drawing/2014/main" id="{E1C8A4FC-FAC3-4061-AA53-A346B578F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08" y="690814"/>
            <a:ext cx="6034189" cy="560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20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2000"/>
                                        <p:tgtEl>
                                          <p:spTgt spid="4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" dur="2000"/>
                                        <p:tgtEl>
                                          <p:spTgt spid="4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589</TotalTime>
  <Words>209</Words>
  <Application>Microsoft Office PowerPoint</Application>
  <PresentationFormat>Экран (4:3)</PresentationFormat>
  <Paragraphs>62</Paragraphs>
  <Slides>21</Slides>
  <Notes>2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21</vt:i4>
      </vt:variant>
    </vt:vector>
  </HeadingPairs>
  <TitlesOfParts>
    <vt:vector size="33" baseType="lpstr">
      <vt:lpstr>Arial</vt:lpstr>
      <vt:lpstr>Arial Black</vt:lpstr>
      <vt:lpstr>Calibri</vt:lpstr>
      <vt:lpstr>Calibri Light</vt:lpstr>
      <vt:lpstr>Comic Sans MS</vt:lpstr>
      <vt:lpstr>Times New Roman</vt:lpstr>
      <vt:lpstr>Trebuchet MS</vt:lpstr>
      <vt:lpstr>Wingdings</vt:lpstr>
      <vt:lpstr>Wingdings 3</vt:lpstr>
      <vt:lpstr>Тема Office</vt:lpstr>
      <vt:lpstr>1_Тема Office</vt:lpstr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Оксана</dc:creator>
  <cp:lastModifiedBy>Оксана</cp:lastModifiedBy>
  <cp:revision>43</cp:revision>
  <dcterms:created xsi:type="dcterms:W3CDTF">2017-12-03T12:15:48Z</dcterms:created>
  <dcterms:modified xsi:type="dcterms:W3CDTF">2017-12-18T20:21:16Z</dcterms:modified>
</cp:coreProperties>
</file>